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  <p:clrMru>
    <a:srgbClr val="A50021"/>
    <a:srgbClr val="00FFCC"/>
    <a:srgbClr val="D4E7F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Titr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cxnSp>
        <p:nvCxnSpPr>
          <p:cNvPr id="8" name="Connecteur droit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lipse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space réservé de la date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BC16F-3F2A-464C-8E21-52AEC86ADA3A}" type="datetimeFigureOut">
              <a:rPr lang="fr-FR" smtClean="0"/>
              <a:t>10/04/2017</a:t>
            </a:fld>
            <a:endParaRPr lang="fr-FR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D11DDA3-B6E4-4D51-8F46-CE1D192ECB63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BC16F-3F2A-464C-8E21-52AEC86ADA3A}" type="datetimeFigureOut">
              <a:rPr lang="fr-FR" smtClean="0"/>
              <a:t>10/04/2017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1DDA3-B6E4-4D51-8F46-CE1D192ECB6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BC16F-3F2A-464C-8E21-52AEC86ADA3A}" type="datetimeFigureOut">
              <a:rPr lang="fr-FR" smtClean="0"/>
              <a:t>10/04/2017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1DDA3-B6E4-4D51-8F46-CE1D192ECB6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86BC16F-3F2A-464C-8E21-52AEC86ADA3A}" type="datetimeFigureOut">
              <a:rPr lang="fr-FR" smtClean="0"/>
              <a:t>10/04/2017</a:t>
            </a:fld>
            <a:endParaRPr lang="fr-FR"/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3D11DDA3-B6E4-4D51-8F46-CE1D192ECB63}" type="slidenum">
              <a:rPr lang="fr-FR" smtClean="0"/>
              <a:t>‹N°›</a:t>
            </a:fld>
            <a:endParaRPr lang="fr-FR"/>
          </a:p>
        </p:txBody>
      </p:sp>
      <p:sp>
        <p:nvSpPr>
          <p:cNvPr id="16" name="Espace réservé du pied de page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7" name="Titr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BC16F-3F2A-464C-8E21-52AEC86ADA3A}" type="datetimeFigureOut">
              <a:rPr lang="fr-FR" smtClean="0"/>
              <a:t>10/04/2017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1DDA3-B6E4-4D51-8F46-CE1D192ECB63}" type="slidenum">
              <a:rPr lang="fr-FR" smtClean="0"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cxnSp>
        <p:nvCxnSpPr>
          <p:cNvPr id="7" name="Connecteur droit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BC16F-3F2A-464C-8E21-52AEC86ADA3A}" type="datetimeFigureOut">
              <a:rPr lang="fr-FR" smtClean="0"/>
              <a:t>10/04/2017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1DDA3-B6E4-4D51-8F46-CE1D192ECB63}" type="slidenum">
              <a:rPr lang="fr-FR" smtClean="0"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1DDA3-B6E4-4D51-8F46-CE1D192ECB63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BC16F-3F2A-464C-8E21-52AEC86ADA3A}" type="datetimeFigureOut">
              <a:rPr lang="fr-FR" smtClean="0"/>
              <a:t>10/04/2017</a:t>
            </a:fld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32" name="Espace réservé du contenu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34" name="Espace réservé du contenu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cxnSp>
        <p:nvCxnSpPr>
          <p:cNvPr id="10" name="Connecteur droit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BC16F-3F2A-464C-8E21-52AEC86ADA3A}" type="datetimeFigureOut">
              <a:rPr lang="fr-FR" smtClean="0"/>
              <a:t>10/04/2017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1DDA3-B6E4-4D51-8F46-CE1D192ECB63}" type="slidenum">
              <a:rPr lang="fr-FR" smtClean="0"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BC16F-3F2A-464C-8E21-52AEC86ADA3A}" type="datetimeFigureOut">
              <a:rPr lang="fr-FR" smtClean="0"/>
              <a:t>10/04/2017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1DDA3-B6E4-4D51-8F46-CE1D192ECB6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Espace réservé du contenu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31" name="Titr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86BC16F-3F2A-464C-8E21-52AEC86ADA3A}" type="datetimeFigureOut">
              <a:rPr lang="fr-FR" smtClean="0"/>
              <a:t>10/04/2017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D11DDA3-B6E4-4D51-8F46-CE1D192ECB63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BC16F-3F2A-464C-8E21-52AEC86ADA3A}" type="datetimeFigureOut">
              <a:rPr lang="fr-FR" smtClean="0"/>
              <a:t>10/04/2017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D11DDA3-B6E4-4D51-8F46-CE1D192ECB63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86BC16F-3F2A-464C-8E21-52AEC86ADA3A}" type="datetimeFigureOut">
              <a:rPr lang="fr-FR" smtClean="0"/>
              <a:t>10/04/2017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3D11DDA3-B6E4-4D51-8F46-CE1D192ECB63}" type="slidenum">
              <a:rPr lang="fr-FR" smtClean="0"/>
              <a:t>‹N°›</a:t>
            </a:fld>
            <a:endParaRPr lang="fr-FR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sz="4400" dirty="0" smtClean="0">
                <a:solidFill>
                  <a:srgbClr val="FF0000"/>
                </a:solidFill>
              </a:rPr>
              <a:t>Le</a:t>
            </a:r>
            <a:r>
              <a:rPr lang="fr-FR" sz="4400" dirty="0" smtClean="0">
                <a:solidFill>
                  <a:srgbClr val="D4E7F4"/>
                </a:solidFill>
              </a:rPr>
              <a:t> </a:t>
            </a:r>
            <a:r>
              <a:rPr lang="fr-FR" sz="4400" dirty="0" smtClean="0">
                <a:solidFill>
                  <a:srgbClr val="92D050"/>
                </a:solidFill>
              </a:rPr>
              <a:t>peintre</a:t>
            </a:r>
            <a:r>
              <a:rPr lang="fr-FR" sz="4400" dirty="0" smtClean="0">
                <a:solidFill>
                  <a:srgbClr val="D4E7F4"/>
                </a:solidFill>
              </a:rPr>
              <a:t> </a:t>
            </a:r>
            <a:r>
              <a:rPr lang="fr-FR" sz="4400" dirty="0" smtClean="0">
                <a:solidFill>
                  <a:srgbClr val="00B0F0"/>
                </a:solidFill>
              </a:rPr>
              <a:t>des </a:t>
            </a:r>
            <a:r>
              <a:rPr lang="fr-FR" sz="4400" dirty="0" smtClean="0">
                <a:solidFill>
                  <a:srgbClr val="FFC000"/>
                </a:solidFill>
              </a:rPr>
              <a:t>couleurs</a:t>
            </a:r>
            <a:r>
              <a:rPr lang="fr-FR" sz="4400" dirty="0" smtClean="0">
                <a:solidFill>
                  <a:schemeClr val="accent4">
                    <a:lumMod val="75000"/>
                  </a:schemeClr>
                </a:solidFill>
              </a:rPr>
              <a:t>!</a:t>
            </a:r>
            <a:endParaRPr lang="fr-FR" sz="44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95536" y="908720"/>
            <a:ext cx="8305800" cy="1981200"/>
          </a:xfrm>
          <a:solidFill>
            <a:schemeClr val="bg1"/>
          </a:solidFill>
        </p:spPr>
        <p:txBody>
          <a:bodyPr/>
          <a:lstStyle/>
          <a:p>
            <a:r>
              <a:rPr lang="fr-FR" sz="9600" b="1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/>
            </a:r>
            <a:br>
              <a:rPr lang="fr-FR" sz="9600" b="1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</a:br>
            <a:r>
              <a:rPr lang="fr-FR" sz="9600" b="1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Chagall</a:t>
            </a:r>
            <a:endParaRPr lang="fr-FR" sz="9600" b="1" i="1" dirty="0">
              <a:solidFill>
                <a:srgbClr val="FFFF00"/>
              </a:solidFill>
            </a:endParaRPr>
          </a:p>
        </p:txBody>
      </p:sp>
      <p:sp>
        <p:nvSpPr>
          <p:cNvPr id="4" name="Sourire 3"/>
          <p:cNvSpPr/>
          <p:nvPr/>
        </p:nvSpPr>
        <p:spPr>
          <a:xfrm>
            <a:off x="3779912" y="4581128"/>
            <a:ext cx="1368152" cy="1152128"/>
          </a:xfrm>
          <a:prstGeom prst="smileyFac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advTm="5375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chagall max mamis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419872" y="1340768"/>
            <a:ext cx="3010077" cy="4968552"/>
          </a:xfrm>
        </p:spPr>
      </p:pic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>
                <a:solidFill>
                  <a:srgbClr val="FFFF00"/>
                </a:solidFill>
              </a:rPr>
              <a:t>d</a:t>
            </a:r>
            <a:r>
              <a:rPr lang="fr-FR" dirty="0" smtClean="0">
                <a:solidFill>
                  <a:srgbClr val="FFFF00"/>
                </a:solidFill>
              </a:rPr>
              <a:t>ébut du XXe siècle…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5" name="Bulle ronde 4"/>
          <p:cNvSpPr/>
          <p:nvPr/>
        </p:nvSpPr>
        <p:spPr>
          <a:xfrm>
            <a:off x="6660232" y="2204864"/>
            <a:ext cx="2232248" cy="2232248"/>
          </a:xfrm>
          <a:prstGeom prst="wedgeEllipseCallout">
            <a:avLst>
              <a:gd name="adj1" fmla="val -89210"/>
              <a:gd name="adj2" fmla="val 447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Je suis une </a:t>
            </a:r>
          </a:p>
          <a:p>
            <a:pPr algn="ctr"/>
            <a:r>
              <a:rPr lang="fr-FR" dirty="0" smtClean="0"/>
              <a:t> licorne avec des pouvoirs magiques et du poil aux pattes!</a:t>
            </a:r>
            <a:endParaRPr lang="fr-FR" dirty="0"/>
          </a:p>
        </p:txBody>
      </p:sp>
    </p:spTree>
  </p:cSld>
  <p:clrMapOvr>
    <a:masterClrMapping/>
  </p:clrMapOvr>
  <p:transition advTm="7797">
    <p:diamond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 descr="ivrogne violo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95736" y="1484784"/>
            <a:ext cx="4248472" cy="5098167"/>
          </a:xfrm>
        </p:spPr>
      </p:pic>
      <p:sp>
        <p:nvSpPr>
          <p:cNvPr id="3" name="Titre 2"/>
          <p:cNvSpPr>
            <a:spLocks noGrp="1"/>
          </p:cNvSpPr>
          <p:nvPr>
            <p:ph type="title"/>
          </p:nvPr>
        </p:nvSpPr>
        <p:spPr>
          <a:blipFill>
            <a:blip r:embed="rId3" cstate="print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/>
            <a:r>
              <a:rPr lang="fr-FR" sz="6600" dirty="0" smtClean="0">
                <a:solidFill>
                  <a:srgbClr val="FF0000"/>
                </a:solidFill>
              </a:rPr>
              <a:t>1910</a:t>
            </a:r>
            <a:r>
              <a:rPr lang="fr-FR" sz="6600" dirty="0" smtClean="0"/>
              <a:t> </a:t>
            </a:r>
            <a:endParaRPr lang="fr-FR" sz="6600" dirty="0"/>
          </a:p>
        </p:txBody>
      </p:sp>
    </p:spTree>
  </p:cSld>
  <p:clrMapOvr>
    <a:masterClrMapping/>
  </p:clrMapOvr>
  <p:transition advTm="6907">
    <p:strips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nana bourea cheva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03648" y="1412776"/>
            <a:ext cx="6264696" cy="4883503"/>
          </a:xfrm>
        </p:spPr>
      </p:pic>
      <p:sp>
        <p:nvSpPr>
          <p:cNvPr id="3" name="Titre 2"/>
          <p:cNvSpPr>
            <a:spLocks noGrp="1"/>
          </p:cNvSpPr>
          <p:nvPr>
            <p:ph type="title"/>
          </p:nvPr>
        </p:nvSpPr>
        <p:spPr>
          <a:blipFill>
            <a:blip r:embed="rId3" cstate="print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/>
            <a:r>
              <a:rPr lang="fr-FR" sz="6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lgerian" pitchFamily="82" charset="0"/>
              </a:rPr>
              <a:t>1920</a:t>
            </a:r>
            <a:endParaRPr lang="fr-FR" sz="6600" dirty="0">
              <a:solidFill>
                <a:schemeClr val="accent4">
                  <a:lumMod val="60000"/>
                  <a:lumOff val="40000"/>
                </a:schemeClr>
              </a:solidFill>
              <a:latin typeface="Algerian" pitchFamily="82" charset="0"/>
            </a:endParaRPr>
          </a:p>
        </p:txBody>
      </p:sp>
    </p:spTree>
  </p:cSld>
  <p:clrMapOvr>
    <a:masterClrMapping/>
  </p:clrMapOvr>
  <p:transition advTm="7156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peinture chelou 193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63688" y="1484784"/>
            <a:ext cx="5616624" cy="5114713"/>
          </a:xfrm>
        </p:spPr>
      </p:pic>
      <p:sp>
        <p:nvSpPr>
          <p:cNvPr id="3" name="Titre 2"/>
          <p:cNvSpPr>
            <a:spLocks noGrp="1"/>
          </p:cNvSpPr>
          <p:nvPr>
            <p:ph type="title"/>
          </p:nvPr>
        </p:nvSpPr>
        <p:spPr>
          <a:blipFill>
            <a:blip r:embed="rId3" cstate="print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/>
            <a:r>
              <a:rPr lang="fr-FR" sz="6600" dirty="0" smtClean="0">
                <a:solidFill>
                  <a:srgbClr val="FFC000"/>
                </a:solidFill>
                <a:latin typeface="Bauhaus 93" pitchFamily="82" charset="0"/>
              </a:rPr>
              <a:t>1930</a:t>
            </a:r>
            <a:endParaRPr lang="fr-FR" sz="6600" dirty="0">
              <a:solidFill>
                <a:srgbClr val="FFC000"/>
              </a:solidFill>
              <a:latin typeface="Bauhaus 93" pitchFamily="82" charset="0"/>
            </a:endParaRPr>
          </a:p>
        </p:txBody>
      </p:sp>
    </p:spTree>
  </p:cSld>
  <p:clrMapOvr>
    <a:masterClrMapping/>
  </p:clrMapOvr>
  <p:transition advTm="6578">
    <p:wheel spokes="8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coq volon 194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699792" y="1412776"/>
            <a:ext cx="3717243" cy="5184576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3" name="Titre 2"/>
          <p:cNvSpPr>
            <a:spLocks noGrp="1"/>
          </p:cNvSpPr>
          <p:nvPr>
            <p:ph type="title"/>
          </p:nvPr>
        </p:nvSpPr>
        <p:spPr>
          <a:blipFill>
            <a:blip r:embed="rId3" cstate="print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/>
            <a:r>
              <a:rPr lang="fr-FR" sz="6600" dirty="0" smtClean="0">
                <a:solidFill>
                  <a:schemeClr val="accent3">
                    <a:lumMod val="75000"/>
                  </a:schemeClr>
                </a:solidFill>
                <a:latin typeface="Broadway" pitchFamily="82" charset="0"/>
              </a:rPr>
              <a:t>1940</a:t>
            </a:r>
            <a:endParaRPr lang="fr-FR" sz="6600" dirty="0">
              <a:solidFill>
                <a:schemeClr val="accent3">
                  <a:lumMod val="75000"/>
                </a:schemeClr>
              </a:solidFill>
              <a:latin typeface="Broadway" pitchFamily="82" charset="0"/>
            </a:endParaRPr>
          </a:p>
        </p:txBody>
      </p:sp>
    </p:spTree>
  </p:cSld>
  <p:clrMapOvr>
    <a:masterClrMapping/>
  </p:clrMapOvr>
  <p:transition advTm="6453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195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843808" y="1412776"/>
            <a:ext cx="3744416" cy="5018289"/>
          </a:xfrm>
        </p:spPr>
      </p:pic>
      <p:sp>
        <p:nvSpPr>
          <p:cNvPr id="3" name="Titre 2"/>
          <p:cNvSpPr>
            <a:spLocks noGrp="1"/>
          </p:cNvSpPr>
          <p:nvPr>
            <p:ph type="title"/>
          </p:nvPr>
        </p:nvSpPr>
        <p:spPr>
          <a:blipFill>
            <a:blip r:embed="rId3" cstate="print"/>
            <a:tile tx="0" ty="0" sx="100000" sy="100000" flip="none" algn="tl"/>
          </a:blipFill>
        </p:spPr>
        <p:txBody>
          <a:bodyPr>
            <a:noAutofit/>
          </a:bodyPr>
          <a:lstStyle/>
          <a:p>
            <a:pPr algn="ctr"/>
            <a:r>
              <a:rPr lang="fr-FR" sz="8000" dirty="0" smtClean="0">
                <a:solidFill>
                  <a:srgbClr val="0070C0"/>
                </a:solidFill>
                <a:latin typeface="Baskerville Old Face" pitchFamily="18" charset="0"/>
              </a:rPr>
              <a:t>1950</a:t>
            </a:r>
            <a:endParaRPr lang="fr-FR" sz="8000" dirty="0">
              <a:solidFill>
                <a:srgbClr val="0070C0"/>
              </a:solidFill>
              <a:latin typeface="Baskerville Old Face" pitchFamily="18" charset="0"/>
            </a:endParaRPr>
          </a:p>
        </p:txBody>
      </p:sp>
    </p:spTree>
  </p:cSld>
  <p:clrMapOvr>
    <a:masterClrMapping/>
  </p:clrMapOvr>
  <p:transition advTm="7344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oiseaux chagall 196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55776" y="1412776"/>
            <a:ext cx="3888432" cy="5052988"/>
          </a:xfrm>
        </p:spPr>
      </p:pic>
      <p:sp>
        <p:nvSpPr>
          <p:cNvPr id="3" name="Titre 2"/>
          <p:cNvSpPr>
            <a:spLocks noGrp="1"/>
          </p:cNvSpPr>
          <p:nvPr>
            <p:ph type="title"/>
          </p:nvPr>
        </p:nvSpPr>
        <p:spPr>
          <a:blipFill>
            <a:blip r:embed="rId3" cstate="print"/>
            <a:tile tx="0" ty="0" sx="100000" sy="100000" flip="none" algn="tl"/>
          </a:blipFill>
        </p:spPr>
        <p:txBody>
          <a:bodyPr>
            <a:noAutofit/>
          </a:bodyPr>
          <a:lstStyle/>
          <a:p>
            <a:pPr algn="ctr"/>
            <a:r>
              <a:rPr lang="fr-FR" sz="8000" dirty="0" smtClean="0">
                <a:solidFill>
                  <a:srgbClr val="A50021"/>
                </a:solidFill>
                <a:latin typeface="Book Antiqua" pitchFamily="18" charset="0"/>
              </a:rPr>
              <a:t>1960</a:t>
            </a:r>
            <a:endParaRPr lang="fr-FR" sz="8000" dirty="0">
              <a:solidFill>
                <a:srgbClr val="A50021"/>
              </a:solidFill>
              <a:latin typeface="Book Antiqua" pitchFamily="18" charset="0"/>
            </a:endParaRPr>
          </a:p>
        </p:txBody>
      </p:sp>
    </p:spTree>
  </p:cSld>
  <p:clrMapOvr>
    <a:masterClrMapping/>
  </p:clrMapOvr>
  <p:transition advTm="6437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3600" dirty="0" smtClean="0"/>
              <a:t>Marc Chagall  a couvert tout le XXe  siècle</a:t>
            </a:r>
          </a:p>
          <a:p>
            <a:endParaRPr lang="fr-FR" sz="3600" dirty="0" smtClean="0"/>
          </a:p>
          <a:p>
            <a:r>
              <a:rPr lang="fr-FR" sz="3600" dirty="0" smtClean="0"/>
              <a:t>Par ce diaporama, on peut voir l’</a:t>
            </a:r>
            <a:r>
              <a:rPr lang="fr-FR" sz="3600" b="1" dirty="0" smtClean="0"/>
              <a:t>H</a:t>
            </a:r>
            <a:r>
              <a:rPr lang="fr-FR" sz="3600" dirty="0" smtClean="0"/>
              <a:t>istoire  se dérouler sous nos yeux…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sz="5400" b="1" dirty="0" smtClean="0"/>
              <a:t> </a:t>
            </a:r>
            <a:br>
              <a:rPr lang="fr-FR" sz="5400" b="1" dirty="0" smtClean="0"/>
            </a:br>
            <a:r>
              <a:rPr lang="fr-FR" sz="5400" b="1" dirty="0" smtClean="0"/>
              <a:t>Marc Chagall et son siècle!</a:t>
            </a:r>
            <a:endParaRPr lang="fr-FR" sz="5400" b="1" dirty="0"/>
          </a:p>
        </p:txBody>
      </p:sp>
    </p:spTree>
  </p:cSld>
  <p:clrMapOvr>
    <a:masterClrMapping/>
  </p:clrMapOvr>
  <p:transition advTm="10453">
    <p:newsflash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ier">
  <a:themeElements>
    <a:clrScheme name="Papi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i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i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593</TotalTime>
  <Words>54</Words>
  <Application>Microsoft Office PowerPoint</Application>
  <PresentationFormat>Affichage à l'écran (4:3)</PresentationFormat>
  <Paragraphs>15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Papier</vt:lpstr>
      <vt:lpstr> Chagall</vt:lpstr>
      <vt:lpstr>début du XXe siècle…</vt:lpstr>
      <vt:lpstr>1910 </vt:lpstr>
      <vt:lpstr>1920</vt:lpstr>
      <vt:lpstr>1930</vt:lpstr>
      <vt:lpstr>1940</vt:lpstr>
      <vt:lpstr>1950</vt:lpstr>
      <vt:lpstr>1960</vt:lpstr>
      <vt:lpstr>  Marc Chagall et son siècle!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Chagall</dc:title>
  <dc:creator>zabka</dc:creator>
  <cp:lastModifiedBy>zabka</cp:lastModifiedBy>
  <cp:revision>4</cp:revision>
  <dcterms:created xsi:type="dcterms:W3CDTF">2017-04-10T10:53:57Z</dcterms:created>
  <dcterms:modified xsi:type="dcterms:W3CDTF">2017-04-10T20:47:46Z</dcterms:modified>
</cp:coreProperties>
</file>